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69" r:id="rId3"/>
    <p:sldId id="272" r:id="rId4"/>
    <p:sldId id="274" r:id="rId5"/>
    <p:sldId id="273" r:id="rId6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預設章節" id="{3E9DCF1B-3345-459B-A9E3-9858602AC3F3}">
          <p14:sldIdLst>
            <p14:sldId id="256"/>
            <p14:sldId id="269"/>
            <p14:sldId id="272"/>
            <p14:sldId id="274"/>
            <p14:sldId id="273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8" d="100"/>
          <a:sy n="98" d="100"/>
        </p:scale>
        <p:origin x="276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05ED4A-787F-4468-BC07-CE53448C9008}" type="datetimeFigureOut">
              <a:rPr lang="zh-TW" altLang="en-US" smtClean="0"/>
              <a:t>2018/10/9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F1C988-EC66-46C9-8091-BC567FF5B42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972801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2018/10/9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2018/10/9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2018/10/9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2018/10/9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2018/10/9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2018/10/9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2018/10/9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2018/10/9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2018/10/9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2018/10/9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2018/10/9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BEAD13-0566-4C6C-97E7-55F17F24B09F}" type="datetimeFigureOut">
              <a:rPr lang="zh-TW" altLang="en-US" smtClean="0"/>
              <a:t>2018/10/9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188640"/>
            <a:ext cx="7126560" cy="1512168"/>
          </a:xfrm>
        </p:spPr>
        <p:txBody>
          <a:bodyPr>
            <a:normAutofit fontScale="90000"/>
          </a:bodyPr>
          <a:lstStyle/>
          <a:p>
            <a:pPr>
              <a:lnSpc>
                <a:spcPts val="6000"/>
              </a:lnSpc>
            </a:pPr>
            <a:r>
              <a:rPr lang="zh-TW" altLang="zh-TW" sz="4000" b="1" dirty="0" smtClean="0">
                <a:solidFill>
                  <a:schemeClr val="tx2"/>
                </a:solidFill>
                <a:latin typeface="文鼎粗圓" panose="020F0809000000000000" pitchFamily="49" charset="-120"/>
                <a:ea typeface="文鼎粗圓" panose="020F0809000000000000" pitchFamily="49" charset="-120"/>
                <a:cs typeface="Arial"/>
                <a:sym typeface="Arial"/>
              </a:rPr>
              <a:t>尖</a:t>
            </a:r>
            <a:r>
              <a:rPr lang="zh-TW" altLang="zh-TW" sz="4000" b="1" dirty="0">
                <a:solidFill>
                  <a:schemeClr val="tx2"/>
                </a:solidFill>
                <a:latin typeface="文鼎粗圓" panose="020F0809000000000000" pitchFamily="49" charset="-120"/>
                <a:ea typeface="文鼎粗圓" panose="020F0809000000000000" pitchFamily="49" charset="-120"/>
                <a:cs typeface="Arial"/>
                <a:sym typeface="Arial"/>
              </a:rPr>
              <a:t>山國民中學</a:t>
            </a:r>
            <a:br>
              <a:rPr lang="zh-TW" altLang="zh-TW" sz="4000" b="1" dirty="0">
                <a:solidFill>
                  <a:schemeClr val="tx2"/>
                </a:solidFill>
                <a:latin typeface="文鼎粗圓" panose="020F0809000000000000" pitchFamily="49" charset="-120"/>
                <a:ea typeface="文鼎粗圓" panose="020F0809000000000000" pitchFamily="49" charset="-120"/>
                <a:cs typeface="Arial"/>
                <a:sym typeface="Arial"/>
              </a:rPr>
            </a:br>
            <a:r>
              <a:rPr lang="zh-TW" altLang="en-US" sz="4000" b="1" dirty="0" smtClean="0">
                <a:solidFill>
                  <a:schemeClr val="tx2"/>
                </a:solidFill>
                <a:latin typeface="文鼎粗圓" panose="020F0809000000000000" pitchFamily="49" charset="-120"/>
                <a:ea typeface="文鼎粗圓" panose="020F0809000000000000" pitchFamily="49" charset="-120"/>
                <a:cs typeface="Arial"/>
                <a:sym typeface="Arial"/>
              </a:rPr>
              <a:t> </a:t>
            </a:r>
            <a:r>
              <a:rPr lang="zh-TW" altLang="zh-TW" sz="4000" b="1" dirty="0" smtClean="0">
                <a:solidFill>
                  <a:schemeClr val="tx2"/>
                </a:solidFill>
                <a:latin typeface="文鼎粗圓" panose="020F0809000000000000" pitchFamily="49" charset="-120"/>
                <a:ea typeface="文鼎粗圓" panose="020F0809000000000000" pitchFamily="49" charset="-120"/>
                <a:cs typeface="Arial"/>
                <a:sym typeface="Arial"/>
              </a:rPr>
              <a:t>10</a:t>
            </a:r>
            <a:r>
              <a:rPr lang="en-US" altLang="zh-TW" sz="4000" b="1" dirty="0">
                <a:solidFill>
                  <a:schemeClr val="tx2"/>
                </a:solidFill>
                <a:latin typeface="文鼎粗圓" panose="020F0809000000000000" pitchFamily="49" charset="-120"/>
                <a:ea typeface="文鼎粗圓" panose="020F0809000000000000" pitchFamily="49" charset="-120"/>
                <a:cs typeface="Arial"/>
                <a:sym typeface="Arial"/>
              </a:rPr>
              <a:t>7</a:t>
            </a:r>
            <a:r>
              <a:rPr lang="zh-TW" altLang="zh-TW" sz="4000" b="1" dirty="0" smtClean="0">
                <a:solidFill>
                  <a:schemeClr val="tx2"/>
                </a:solidFill>
                <a:latin typeface="文鼎粗圓" panose="020F0809000000000000" pitchFamily="49" charset="-120"/>
                <a:ea typeface="文鼎粗圓" panose="020F0809000000000000" pitchFamily="49" charset="-120"/>
                <a:cs typeface="Arial"/>
                <a:sym typeface="Arial"/>
              </a:rPr>
              <a:t>學年</a:t>
            </a:r>
            <a:r>
              <a:rPr lang="zh-TW" altLang="zh-TW" sz="4000" b="1" dirty="0" smtClean="0">
                <a:solidFill>
                  <a:schemeClr val="tx2"/>
                </a:solidFill>
                <a:latin typeface="文鼎粗圓" panose="020F0809000000000000" pitchFamily="49" charset="-120"/>
                <a:ea typeface="文鼎粗圓" panose="020F0809000000000000" pitchFamily="49" charset="-120"/>
                <a:cs typeface="Arial"/>
                <a:sym typeface="Arial"/>
              </a:rPr>
              <a:t>度</a:t>
            </a:r>
            <a:r>
              <a:rPr lang="zh-TW" altLang="en-US" sz="4000" b="1" dirty="0" smtClean="0">
                <a:solidFill>
                  <a:schemeClr val="tx2"/>
                </a:solidFill>
                <a:latin typeface="文鼎粗圓" panose="020F0809000000000000" pitchFamily="49" charset="-120"/>
                <a:ea typeface="文鼎粗圓" panose="020F0809000000000000" pitchFamily="49" charset="-120"/>
                <a:cs typeface="Arial"/>
                <a:sym typeface="Arial"/>
              </a:rPr>
              <a:t>家長會的大家</a:t>
            </a:r>
            <a:r>
              <a:rPr lang="zh-TW" altLang="en-US" sz="4000" b="1" dirty="0">
                <a:solidFill>
                  <a:schemeClr val="tx2"/>
                </a:solidFill>
                <a:latin typeface="文鼎粗圓" panose="020F0809000000000000" pitchFamily="49" charset="-120"/>
                <a:ea typeface="文鼎粗圓" panose="020F0809000000000000" pitchFamily="49" charset="-120"/>
                <a:cs typeface="Arial"/>
                <a:sym typeface="Arial"/>
              </a:rPr>
              <a:t>長</a:t>
            </a:r>
            <a:endParaRPr lang="zh-TW" altLang="en-US" sz="40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文鼎粗圓" panose="020F0809000000000000" pitchFamily="49" charset="-120"/>
              <a:ea typeface="文鼎粗圓" panose="020F0809000000000000" pitchFamily="49" charset="-120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1844824"/>
            <a:ext cx="4896544" cy="4104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3314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en-US" altLang="zh-TW" dirty="0"/>
              <a:t/>
            </a:r>
            <a:br>
              <a:rPr lang="en-US" altLang="zh-TW" dirty="0"/>
            </a:b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en-US" altLang="zh-TW" dirty="0"/>
              <a:t/>
            </a:r>
            <a:br>
              <a:rPr lang="en-US" altLang="zh-TW" dirty="0"/>
            </a:br>
            <a:endParaRPr lang="zh-TW" altLang="en-US" dirty="0"/>
          </a:p>
        </p:txBody>
      </p:sp>
      <p:sp>
        <p:nvSpPr>
          <p:cNvPr id="4" name="內容版面配置區 3"/>
          <p:cNvSpPr>
            <a:spLocks noGrp="1"/>
          </p:cNvSpPr>
          <p:nvPr>
            <p:ph idx="1"/>
          </p:nvPr>
        </p:nvSpPr>
        <p:spPr>
          <a:xfrm>
            <a:off x="611560" y="548680"/>
            <a:ext cx="8352928" cy="5577483"/>
          </a:xfrm>
        </p:spPr>
        <p:txBody>
          <a:bodyPr>
            <a:noAutofit/>
          </a:bodyPr>
          <a:lstStyle/>
          <a:p>
            <a:pPr>
              <a:lnSpc>
                <a:spcPts val="4500"/>
              </a:lnSpc>
            </a:pPr>
            <a:r>
              <a:rPr lang="zh-TW" altLang="en-US" dirty="0">
                <a:latin typeface="文鼎板刻ＰＯＰ體E" panose="040B0900000000000000" pitchFamily="82" charset="-120"/>
                <a:ea typeface="文鼎板刻ＰＯＰ體E" panose="040B0900000000000000" pitchFamily="82" charset="-120"/>
              </a:rPr>
              <a:t>哈</a:t>
            </a:r>
            <a:r>
              <a:rPr lang="en-US" altLang="zh-TW" dirty="0" smtClean="0">
                <a:latin typeface="文鼎板刻ＰＯＰ體E" panose="040B0900000000000000" pitchFamily="82" charset="-120"/>
                <a:ea typeface="文鼎板刻ＰＯＰ體E" panose="040B0900000000000000" pitchFamily="82" charset="-120"/>
              </a:rPr>
              <a:t>……</a:t>
            </a:r>
            <a:r>
              <a:rPr lang="zh-TW" altLang="en-US" dirty="0" smtClean="0">
                <a:latin typeface="文鼎板刻ＰＯＰ體E" panose="040B0900000000000000" pitchFamily="82" charset="-120"/>
                <a:ea typeface="文鼎板刻ＰＯＰ體E" panose="040B0900000000000000" pitchFamily="82" charset="-120"/>
              </a:rPr>
              <a:t>自我介紹</a:t>
            </a:r>
            <a:r>
              <a:rPr lang="zh-TW" altLang="en-US" dirty="0">
                <a:latin typeface="文鼎板刻ＰＯＰ體E" panose="040B0900000000000000" pitchFamily="82" charset="-120"/>
                <a:ea typeface="文鼎板刻ＰＯＰ體E" panose="040B0900000000000000" pitchFamily="82" charset="-120"/>
              </a:rPr>
              <a:t>一下</a:t>
            </a:r>
            <a:r>
              <a:rPr lang="en-US" altLang="zh-TW" dirty="0" smtClean="0">
                <a:latin typeface="文鼎板刻ＰＯＰ體E" panose="040B0900000000000000" pitchFamily="82" charset="-120"/>
                <a:ea typeface="文鼎板刻ＰＯＰ體E" panose="040B0900000000000000" pitchFamily="82" charset="-120"/>
              </a:rPr>
              <a:t>……………</a:t>
            </a:r>
            <a:endParaRPr lang="en-US" altLang="zh-TW" dirty="0">
              <a:latin typeface="文鼎板刻ＰＯＰ體E" panose="040B0900000000000000" pitchFamily="82" charset="-120"/>
              <a:ea typeface="文鼎板刻ＰＯＰ體E" panose="040B0900000000000000" pitchFamily="82" charset="-120"/>
            </a:endParaRPr>
          </a:p>
          <a:p>
            <a:pPr>
              <a:lnSpc>
                <a:spcPts val="4500"/>
              </a:lnSpc>
            </a:pPr>
            <a:r>
              <a:rPr lang="zh-TW" altLang="en-US" dirty="0"/>
              <a:t>我叫</a:t>
            </a:r>
            <a:r>
              <a:rPr lang="zh-TW" altLang="en-US" dirty="0">
                <a:latin typeface="文鼎板刻ＰＯＰ體E" panose="040B0900000000000000" pitchFamily="82" charset="-120"/>
                <a:ea typeface="文鼎板刻ＰＯＰ體E" panose="040B0900000000000000" pitchFamily="82" charset="-120"/>
              </a:rPr>
              <a:t>莊濠榮</a:t>
            </a:r>
            <a:r>
              <a:rPr lang="zh-TW" altLang="en-US" dirty="0"/>
              <a:t>（大部份人叫</a:t>
            </a:r>
            <a:r>
              <a:rPr lang="zh-TW" altLang="en-US" dirty="0">
                <a:latin typeface="+mn-ea"/>
              </a:rPr>
              <a:t>我</a:t>
            </a:r>
            <a:r>
              <a:rPr lang="zh-TW" altLang="en-US" dirty="0">
                <a:latin typeface="文鼎板刻ＰＯＰ體E" panose="040B0900000000000000" pitchFamily="82" charset="-120"/>
                <a:ea typeface="文鼎板刻ＰＯＰ體E" panose="040B0900000000000000" pitchFamily="82" charset="-120"/>
              </a:rPr>
              <a:t>小莊</a:t>
            </a:r>
            <a:r>
              <a:rPr lang="zh-TW" altLang="en-US" dirty="0"/>
              <a:t>）</a:t>
            </a:r>
            <a:r>
              <a:rPr lang="en-US" altLang="zh-TW" dirty="0" smtClean="0"/>
              <a:t>…</a:t>
            </a:r>
          </a:p>
          <a:p>
            <a:pPr marL="0" indent="0">
              <a:lnSpc>
                <a:spcPts val="4500"/>
              </a:lnSpc>
              <a:buNone/>
            </a:pPr>
            <a:r>
              <a:rPr lang="zh-TW" altLang="en-US" dirty="0" smtClean="0"/>
              <a:t>本性</a:t>
            </a:r>
            <a:r>
              <a:rPr lang="zh-TW" altLang="en-US" dirty="0"/>
              <a:t>害羞</a:t>
            </a:r>
            <a:r>
              <a:rPr lang="en-US" altLang="zh-TW" dirty="0"/>
              <a:t>…</a:t>
            </a:r>
            <a:r>
              <a:rPr lang="zh-TW" altLang="en-US" dirty="0"/>
              <a:t>不太</a:t>
            </a:r>
            <a:r>
              <a:rPr lang="zh-TW" altLang="en-US" dirty="0" smtClean="0"/>
              <a:t>懂如何與</a:t>
            </a:r>
            <a:r>
              <a:rPr lang="zh-TW" altLang="en-US" dirty="0"/>
              <a:t>人交談所以盡量不上台</a:t>
            </a:r>
            <a:r>
              <a:rPr lang="zh-TW" altLang="en-US" dirty="0" smtClean="0"/>
              <a:t>講話，</a:t>
            </a:r>
            <a:r>
              <a:rPr lang="zh-TW" altLang="en-US" dirty="0"/>
              <a:t>記性</a:t>
            </a:r>
            <a:r>
              <a:rPr lang="zh-TW" altLang="en-US" dirty="0" smtClean="0"/>
              <a:t>不好時常迷路，也會忘</a:t>
            </a:r>
            <a:r>
              <a:rPr lang="zh-TW" altLang="en-US" dirty="0"/>
              <a:t>了對方的名字（這</a:t>
            </a:r>
            <a:r>
              <a:rPr lang="zh-TW" altLang="en-US" dirty="0" smtClean="0"/>
              <a:t>部份改善</a:t>
            </a:r>
            <a:r>
              <a:rPr lang="zh-TW" altLang="en-US" dirty="0"/>
              <a:t>中），我是電子科</a:t>
            </a:r>
            <a:r>
              <a:rPr lang="zh-TW" altLang="en-US" dirty="0" smtClean="0"/>
              <a:t>畢業的</a:t>
            </a:r>
            <a:r>
              <a:rPr lang="zh-TW" altLang="en-US" dirty="0"/>
              <a:t>，</a:t>
            </a:r>
            <a:endParaRPr lang="en-US" altLang="zh-TW" dirty="0" smtClean="0"/>
          </a:p>
          <a:p>
            <a:pPr marL="0" indent="0">
              <a:lnSpc>
                <a:spcPts val="4500"/>
              </a:lnSpc>
              <a:buNone/>
            </a:pPr>
            <a:r>
              <a:rPr lang="zh-TW" altLang="en-US" dirty="0" smtClean="0"/>
              <a:t>                              從事</a:t>
            </a:r>
            <a:r>
              <a:rPr lang="zh-TW" altLang="en-US" dirty="0"/>
              <a:t>無障礙車輛設備</a:t>
            </a:r>
            <a:r>
              <a:rPr lang="zh-TW" altLang="en-US" dirty="0" smtClean="0"/>
              <a:t>改裝及</a:t>
            </a:r>
            <a:r>
              <a:rPr lang="zh-TW" altLang="en-US" dirty="0"/>
              <a:t>改</a:t>
            </a:r>
            <a:endParaRPr lang="en-US" altLang="zh-TW" dirty="0" smtClean="0"/>
          </a:p>
          <a:p>
            <a:pPr marL="0" indent="0">
              <a:lnSpc>
                <a:spcPts val="4700"/>
              </a:lnSpc>
              <a:buNone/>
            </a:pPr>
            <a:r>
              <a:rPr lang="zh-TW" altLang="en-US" dirty="0" smtClean="0"/>
              <a:t>                                     善</a:t>
            </a:r>
            <a:r>
              <a:rPr lang="zh-TW" altLang="en-US" dirty="0"/>
              <a:t>住家升降部份（</a:t>
            </a:r>
            <a:r>
              <a:rPr lang="zh-TW" altLang="en-US" dirty="0" smtClean="0"/>
              <a:t>土木工程，</a:t>
            </a:r>
            <a:r>
              <a:rPr lang="zh-TW" altLang="en-US" dirty="0"/>
              <a:t> </a:t>
            </a:r>
            <a:r>
              <a:rPr lang="zh-TW" altLang="en-US" dirty="0" smtClean="0"/>
              <a:t>                            廁所</a:t>
            </a:r>
            <a:r>
              <a:rPr lang="zh-TW" altLang="en-US" dirty="0"/>
              <a:t>，扶手沒有做</a:t>
            </a:r>
            <a:r>
              <a:rPr lang="zh-TW" altLang="en-US" dirty="0" smtClean="0"/>
              <a:t>）。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9562010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en-US" altLang="zh-TW" dirty="0"/>
              <a:t/>
            </a:r>
            <a:br>
              <a:rPr lang="en-US" altLang="zh-TW" dirty="0"/>
            </a:b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en-US" altLang="zh-TW" dirty="0"/>
              <a:t/>
            </a:r>
            <a:br>
              <a:rPr lang="en-US" altLang="zh-TW" dirty="0"/>
            </a:b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755576" y="476672"/>
            <a:ext cx="7704856" cy="5649491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ts val="4500"/>
              </a:lnSpc>
            </a:pPr>
            <a:r>
              <a:rPr lang="zh-TW" altLang="en-US" sz="12800" dirty="0">
                <a:latin typeface="+mn-ea"/>
              </a:rPr>
              <a:t>不會讀書所以走技術部份</a:t>
            </a:r>
            <a:r>
              <a:rPr lang="en-US" altLang="zh-TW" sz="12800" dirty="0" smtClean="0">
                <a:latin typeface="+mn-ea"/>
              </a:rPr>
              <a:t>……</a:t>
            </a:r>
          </a:p>
          <a:p>
            <a:pPr marL="0" indent="0">
              <a:lnSpc>
                <a:spcPts val="4500"/>
              </a:lnSpc>
              <a:buNone/>
            </a:pPr>
            <a:r>
              <a:rPr lang="zh-TW" altLang="en-US" sz="12800" dirty="0" smtClean="0"/>
              <a:t>有</a:t>
            </a:r>
            <a:r>
              <a:rPr lang="zh-TW" altLang="en-US" sz="12800" dirty="0"/>
              <a:t>升降機裝修丙級技術</a:t>
            </a:r>
            <a:r>
              <a:rPr lang="zh-TW" altLang="en-US" sz="12800" dirty="0" smtClean="0"/>
              <a:t>士執照，</a:t>
            </a:r>
            <a:r>
              <a:rPr lang="zh-TW" altLang="en-US" sz="12800" dirty="0"/>
              <a:t>職業安全衛生</a:t>
            </a:r>
            <a:r>
              <a:rPr lang="zh-TW" altLang="en-US" sz="12800" dirty="0" smtClean="0"/>
              <a:t>業務</a:t>
            </a:r>
            <a:r>
              <a:rPr lang="zh-TW" altLang="en-US" sz="12800" dirty="0"/>
              <a:t>主管</a:t>
            </a:r>
            <a:r>
              <a:rPr lang="zh-TW" altLang="en-US" sz="12800" dirty="0" smtClean="0"/>
              <a:t>甲級執照，</a:t>
            </a:r>
            <a:r>
              <a:rPr lang="zh-TW" altLang="en-US" sz="12800" dirty="0"/>
              <a:t>和一些公司必須去上的課所拿到的證明</a:t>
            </a:r>
            <a:r>
              <a:rPr lang="zh-TW" altLang="en-US" sz="12800" dirty="0" smtClean="0"/>
              <a:t>，因為</a:t>
            </a:r>
            <a:r>
              <a:rPr lang="zh-TW" altLang="en-US" sz="12800" dirty="0"/>
              <a:t>喜愛想東</a:t>
            </a:r>
            <a:r>
              <a:rPr lang="zh-TW" altLang="en-US" sz="12800" dirty="0" smtClean="0"/>
              <a:t>想</a:t>
            </a:r>
            <a:endParaRPr lang="en-US" altLang="zh-TW" sz="12800" dirty="0" smtClean="0"/>
          </a:p>
          <a:p>
            <a:pPr marL="0" indent="0">
              <a:lnSpc>
                <a:spcPts val="4500"/>
              </a:lnSpc>
              <a:buNone/>
            </a:pPr>
            <a:r>
              <a:rPr lang="zh-TW" altLang="en-US" sz="12800" dirty="0"/>
              <a:t> </a:t>
            </a:r>
            <a:r>
              <a:rPr lang="zh-TW" altLang="en-US" sz="12800" dirty="0" smtClean="0"/>
              <a:t>                     西</a:t>
            </a:r>
            <a:r>
              <a:rPr lang="zh-TW" altLang="en-US" sz="12800" dirty="0"/>
              <a:t>所以手上有</a:t>
            </a:r>
            <a:r>
              <a:rPr lang="en-US" altLang="zh-TW" sz="12800" dirty="0"/>
              <a:t>2</a:t>
            </a:r>
            <a:r>
              <a:rPr lang="zh-TW" altLang="en-US" sz="12800" dirty="0" smtClean="0"/>
              <a:t>張發明專利，幾</a:t>
            </a:r>
            <a:endParaRPr lang="en-US" altLang="zh-TW" sz="12800" dirty="0" smtClean="0"/>
          </a:p>
          <a:p>
            <a:pPr marL="0" indent="0">
              <a:lnSpc>
                <a:spcPts val="4500"/>
              </a:lnSpc>
              <a:buNone/>
            </a:pPr>
            <a:r>
              <a:rPr lang="zh-TW" altLang="en-US" sz="12800" dirty="0"/>
              <a:t> </a:t>
            </a:r>
            <a:r>
              <a:rPr lang="zh-TW" altLang="en-US" sz="12800" dirty="0" smtClean="0"/>
              <a:t>                           張</a:t>
            </a:r>
            <a:r>
              <a:rPr lang="zh-TW" altLang="en-US" sz="12800" dirty="0"/>
              <a:t>新型</a:t>
            </a:r>
            <a:r>
              <a:rPr lang="zh-TW" altLang="en-US" sz="12800" dirty="0" smtClean="0"/>
              <a:t>專利。我也儘可能不</a:t>
            </a:r>
            <a:endParaRPr lang="en-US" altLang="zh-TW" sz="12800" dirty="0" smtClean="0"/>
          </a:p>
          <a:p>
            <a:pPr marL="0" indent="0">
              <a:lnSpc>
                <a:spcPts val="4500"/>
              </a:lnSpc>
              <a:buNone/>
            </a:pPr>
            <a:r>
              <a:rPr lang="zh-TW" altLang="en-US" sz="12800" dirty="0"/>
              <a:t> </a:t>
            </a:r>
            <a:r>
              <a:rPr lang="zh-TW" altLang="en-US" sz="12800" dirty="0" smtClean="0"/>
              <a:t>                                喝酒不抽菸，隨時需要回</a:t>
            </a:r>
            <a:endParaRPr lang="en-US" altLang="zh-TW" sz="12800" dirty="0" smtClean="0"/>
          </a:p>
          <a:p>
            <a:pPr marL="0" indent="0">
              <a:lnSpc>
                <a:spcPts val="4500"/>
              </a:lnSpc>
              <a:buNone/>
            </a:pPr>
            <a:r>
              <a:rPr lang="zh-TW" altLang="en-US" sz="12800" dirty="0"/>
              <a:t> </a:t>
            </a:r>
            <a:r>
              <a:rPr lang="zh-TW" altLang="en-US" sz="12800" dirty="0" smtClean="0"/>
              <a:t>                                    答客戶問題  。 </a:t>
            </a:r>
            <a:endParaRPr lang="en-US" altLang="zh-TW" sz="12800" dirty="0" smtClean="0"/>
          </a:p>
          <a:p>
            <a:pPr>
              <a:lnSpc>
                <a:spcPts val="4500"/>
              </a:lnSpc>
            </a:pPr>
            <a:endParaRPr lang="en-US" altLang="zh-TW" sz="12800" dirty="0"/>
          </a:p>
          <a:p>
            <a:endParaRPr lang="en-US" altLang="zh-TW" sz="9800" dirty="0" smtClean="0"/>
          </a:p>
          <a:p>
            <a:endParaRPr lang="en-US" altLang="zh-TW" sz="9800" dirty="0"/>
          </a:p>
          <a:p>
            <a:endParaRPr lang="en-US" altLang="zh-TW" dirty="0" smtClean="0"/>
          </a:p>
          <a:p>
            <a:r>
              <a:rPr lang="zh-TW" altLang="en-US" dirty="0" smtClean="0"/>
              <a:t>我</a:t>
            </a:r>
            <a:r>
              <a:rPr lang="zh-TW" altLang="en-US" dirty="0"/>
              <a:t>也盡可能不喝酒因為隨時要回答客戶的問題然後不抽煙</a:t>
            </a:r>
            <a:r>
              <a:rPr lang="zh-TW" altLang="en-US" dirty="0" smtClean="0"/>
              <a:t>，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4809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904656"/>
          </a:xfrm>
        </p:spPr>
        <p:txBody>
          <a:bodyPr>
            <a:normAutofit/>
          </a:bodyPr>
          <a:lstStyle/>
          <a:p>
            <a:pPr>
              <a:lnSpc>
                <a:spcPts val="4500"/>
              </a:lnSpc>
            </a:pPr>
            <a:r>
              <a:rPr lang="zh-TW" altLang="en-US" dirty="0" smtClean="0"/>
              <a:t>除了</a:t>
            </a:r>
            <a:r>
              <a:rPr lang="zh-TW" altLang="en-US" dirty="0"/>
              <a:t>在公司幫忙</a:t>
            </a:r>
            <a:r>
              <a:rPr lang="zh-TW" altLang="en-US" dirty="0" smtClean="0"/>
              <a:t>管理外，也親自下去</a:t>
            </a:r>
            <a:endParaRPr lang="en-US" altLang="zh-TW" dirty="0" smtClean="0"/>
          </a:p>
          <a:p>
            <a:pPr marL="0" indent="0">
              <a:lnSpc>
                <a:spcPts val="4500"/>
              </a:lnSpc>
              <a:buNone/>
            </a:pPr>
            <a:r>
              <a:rPr lang="zh-TW" altLang="en-US" dirty="0" smtClean="0"/>
              <a:t>做維修，平常在路上</a:t>
            </a:r>
            <a:r>
              <a:rPr lang="zh-TW" altLang="en-US" dirty="0"/>
              <a:t>不</a:t>
            </a:r>
            <a:r>
              <a:rPr lang="zh-TW" altLang="en-US" dirty="0" smtClean="0"/>
              <a:t>小心遇到髒</a:t>
            </a:r>
            <a:r>
              <a:rPr lang="zh-TW" altLang="en-US" dirty="0"/>
              <a:t>兮</a:t>
            </a:r>
            <a:endParaRPr lang="en-US" altLang="zh-TW" dirty="0" smtClean="0"/>
          </a:p>
          <a:p>
            <a:pPr marL="0" indent="0">
              <a:lnSpc>
                <a:spcPts val="4500"/>
              </a:lnSpc>
              <a:buNone/>
            </a:pPr>
            <a:r>
              <a:rPr lang="zh-TW" altLang="en-US" dirty="0" smtClean="0"/>
              <a:t>兮的我，不要</a:t>
            </a:r>
            <a:r>
              <a:rPr lang="zh-TW" altLang="en-US" dirty="0"/>
              <a:t>嚇</a:t>
            </a:r>
            <a:r>
              <a:rPr lang="zh-TW" altLang="en-US" dirty="0" smtClean="0"/>
              <a:t>到，我也</a:t>
            </a:r>
            <a:r>
              <a:rPr lang="zh-TW" altLang="en-US" dirty="0"/>
              <a:t>盡量穿深色</a:t>
            </a:r>
            <a:r>
              <a:rPr lang="zh-TW" altLang="en-US" dirty="0" smtClean="0"/>
              <a:t>衣服。目前除了</a:t>
            </a:r>
            <a:r>
              <a:rPr lang="zh-TW" altLang="en-US" dirty="0"/>
              <a:t>在</a:t>
            </a:r>
            <a:r>
              <a:rPr lang="zh-TW" altLang="en-US" dirty="0">
                <a:latin typeface="文鼎板刻ＰＯＰ體E" panose="040B0900000000000000" pitchFamily="82" charset="-120"/>
                <a:ea typeface="文鼎板刻ＰＯＰ體E" panose="040B0900000000000000" pitchFamily="82" charset="-120"/>
              </a:rPr>
              <a:t>尖山國</a:t>
            </a:r>
            <a:r>
              <a:rPr lang="zh-TW" altLang="en-US" dirty="0" smtClean="0">
                <a:latin typeface="文鼎板刻ＰＯＰ體E" panose="040B0900000000000000" pitchFamily="82" charset="-120"/>
                <a:ea typeface="文鼎板刻ＰＯＰ體E" panose="040B0900000000000000" pitchFamily="82" charset="-120"/>
              </a:rPr>
              <a:t>中</a:t>
            </a:r>
            <a:r>
              <a:rPr lang="zh-TW" altLang="en-US" dirty="0" smtClean="0"/>
              <a:t>、</a:t>
            </a:r>
            <a:r>
              <a:rPr lang="zh-TW" altLang="en-US" dirty="0" smtClean="0">
                <a:latin typeface="文鼎板刻ＰＯＰ體E" panose="040B0900000000000000" pitchFamily="82" charset="-120"/>
                <a:ea typeface="文鼎板刻ＰＯＰ體E" panose="040B0900000000000000" pitchFamily="82" charset="-120"/>
              </a:rPr>
              <a:t>中興</a:t>
            </a:r>
            <a:r>
              <a:rPr lang="zh-TW" altLang="en-US" dirty="0">
                <a:latin typeface="文鼎板刻ＰＯＰ體E" panose="040B0900000000000000" pitchFamily="82" charset="-120"/>
                <a:ea typeface="文鼎板刻ＰＯＰ體E" panose="040B0900000000000000" pitchFamily="82" charset="-120"/>
              </a:rPr>
              <a:t>國小</a:t>
            </a:r>
            <a:r>
              <a:rPr lang="zh-TW" altLang="en-US" dirty="0" smtClean="0"/>
              <a:t>服務外（中興家長</a:t>
            </a:r>
            <a:r>
              <a:rPr lang="zh-TW" altLang="en-US" dirty="0"/>
              <a:t>會長由老婆接手</a:t>
            </a:r>
            <a:r>
              <a:rPr lang="zh-TW" altLang="en-US" dirty="0" smtClean="0"/>
              <a:t>），</a:t>
            </a:r>
            <a:r>
              <a:rPr lang="zh-TW" altLang="en-US" dirty="0"/>
              <a:t>也在</a:t>
            </a:r>
            <a:r>
              <a:rPr lang="zh-TW" altLang="en-US" dirty="0">
                <a:latin typeface="文鼎板刻ＰＯＰ體E" panose="040B0900000000000000" pitchFamily="82" charset="-120"/>
                <a:ea typeface="文鼎板刻ＰＯＰ體E" panose="040B0900000000000000" pitchFamily="82" charset="-120"/>
              </a:rPr>
              <a:t>大溪</a:t>
            </a:r>
            <a:r>
              <a:rPr lang="zh-TW" altLang="en-US" dirty="0" smtClean="0">
                <a:latin typeface="文鼎板刻ＰＯＰ體E" panose="040B0900000000000000" pitchFamily="82" charset="-120"/>
                <a:ea typeface="文鼎板刻ＰＯＰ體E" panose="040B0900000000000000" pitchFamily="82" charset="-120"/>
              </a:rPr>
              <a:t>中央</a:t>
            </a:r>
            <a:r>
              <a:rPr lang="zh-TW" altLang="en-US" dirty="0">
                <a:latin typeface="文鼎板刻ＰＯＰ體E" panose="040B0900000000000000" pitchFamily="82" charset="-120"/>
                <a:ea typeface="文鼎板刻ＰＯＰ體E" panose="040B0900000000000000" pitchFamily="82" charset="-120"/>
              </a:rPr>
              <a:t>扶</a:t>
            </a:r>
            <a:endParaRPr lang="en-US" altLang="zh-TW" dirty="0" smtClean="0">
              <a:latin typeface="文鼎板刻ＰＯＰ體E" panose="040B0900000000000000" pitchFamily="82" charset="-120"/>
              <a:ea typeface="文鼎板刻ＰＯＰ體E" panose="040B0900000000000000" pitchFamily="82" charset="-120"/>
            </a:endParaRPr>
          </a:p>
          <a:p>
            <a:pPr marL="0" indent="0">
              <a:lnSpc>
                <a:spcPts val="4500"/>
              </a:lnSpc>
              <a:buNone/>
            </a:pPr>
            <a:r>
              <a:rPr lang="zh-TW" altLang="en-US" dirty="0" smtClean="0">
                <a:latin typeface="文鼎板刻ＰＯＰ體E" panose="040B0900000000000000" pitchFamily="82" charset="-120"/>
                <a:ea typeface="文鼎板刻ＰＯＰ體E" panose="040B0900000000000000" pitchFamily="82" charset="-120"/>
              </a:rPr>
              <a:t>                              輪社</a:t>
            </a:r>
            <a:r>
              <a:rPr lang="zh-TW" altLang="en-US" dirty="0" smtClean="0"/>
              <a:t>服務（以後</a:t>
            </a:r>
            <a:r>
              <a:rPr lang="zh-TW" altLang="en-US" dirty="0"/>
              <a:t>大家出去</a:t>
            </a:r>
            <a:r>
              <a:rPr lang="zh-TW" altLang="en-US" dirty="0" smtClean="0"/>
              <a:t>玩 有可</a:t>
            </a:r>
            <a:r>
              <a:rPr lang="zh-TW" altLang="en-US" dirty="0"/>
              <a:t> </a:t>
            </a:r>
            <a:r>
              <a:rPr lang="zh-TW" altLang="en-US" dirty="0" smtClean="0"/>
              <a:t>                        可能會聽到有人叫我</a:t>
            </a:r>
            <a:r>
              <a:rPr lang="en-US" altLang="zh-TW" dirty="0" smtClean="0"/>
              <a:t>—CS</a:t>
            </a:r>
            <a:r>
              <a:rPr lang="en-US" altLang="zh-TW" dirty="0"/>
              <a:t> </a:t>
            </a:r>
            <a:r>
              <a:rPr lang="en-US" altLang="zh-TW" dirty="0" smtClean="0"/>
              <a:t>–-</a:t>
            </a:r>
          </a:p>
          <a:p>
            <a:pPr marL="0" indent="0">
              <a:lnSpc>
                <a:spcPts val="4500"/>
              </a:lnSpc>
              <a:buNone/>
            </a:pPr>
            <a:r>
              <a:rPr lang="zh-TW" altLang="en-US" dirty="0"/>
              <a:t> </a:t>
            </a:r>
            <a:r>
              <a:rPr lang="zh-TW" altLang="en-US" dirty="0" smtClean="0"/>
              <a:t>                                       家長會顧問</a:t>
            </a:r>
            <a:r>
              <a:rPr lang="zh-TW" altLang="en-US" dirty="0"/>
              <a:t>中</a:t>
            </a:r>
            <a:r>
              <a:rPr lang="zh-TW" altLang="en-US" dirty="0" smtClean="0"/>
              <a:t>有</a:t>
            </a:r>
            <a:r>
              <a:rPr lang="zh-TW" altLang="en-US" dirty="0"/>
              <a:t>三</a:t>
            </a:r>
            <a:r>
              <a:rPr lang="zh-TW" altLang="en-US" dirty="0" smtClean="0"/>
              <a:t>個</a:t>
            </a:r>
            <a:r>
              <a:rPr lang="zh-TW" altLang="en-US" dirty="0"/>
              <a:t>是</a:t>
            </a:r>
            <a:endParaRPr lang="en-US" altLang="zh-TW" dirty="0" smtClean="0"/>
          </a:p>
          <a:p>
            <a:pPr marL="0" indent="0">
              <a:lnSpc>
                <a:spcPts val="4500"/>
              </a:lnSpc>
              <a:buNone/>
            </a:pPr>
            <a:r>
              <a:rPr lang="zh-TW" altLang="en-US" dirty="0" smtClean="0"/>
              <a:t>                                        扶輪社歷屆社長）。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4433881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dirty="0"/>
              <a:t/>
            </a:r>
            <a:br>
              <a:rPr lang="zh-TW" altLang="en-US" dirty="0"/>
            </a:b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616624"/>
          </a:xfrm>
        </p:spPr>
        <p:txBody>
          <a:bodyPr>
            <a:normAutofit/>
          </a:bodyPr>
          <a:lstStyle/>
          <a:p>
            <a:pPr>
              <a:lnSpc>
                <a:spcPts val="4800"/>
              </a:lnSpc>
            </a:pPr>
            <a:r>
              <a:rPr lang="zh-TW" altLang="en-US" dirty="0" smtClean="0"/>
              <a:t>我在扶輪社</a:t>
            </a:r>
            <a:r>
              <a:rPr lang="zh-TW" altLang="en-US" dirty="0"/>
              <a:t>內</a:t>
            </a:r>
            <a:r>
              <a:rPr lang="zh-TW" altLang="en-US" dirty="0" smtClean="0"/>
              <a:t>擔任的職務是推動學校</a:t>
            </a:r>
            <a:endParaRPr lang="en-US" altLang="zh-TW" dirty="0" smtClean="0"/>
          </a:p>
          <a:p>
            <a:pPr marL="0" indent="0">
              <a:lnSpc>
                <a:spcPts val="4800"/>
              </a:lnSpc>
              <a:buNone/>
            </a:pPr>
            <a:r>
              <a:rPr lang="zh-TW" altLang="en-US" dirty="0" smtClean="0"/>
              <a:t>教育，</a:t>
            </a:r>
            <a:r>
              <a:rPr lang="en-US" altLang="zh-TW" dirty="0" smtClean="0"/>
              <a:t>……</a:t>
            </a:r>
            <a:r>
              <a:rPr lang="zh-TW" altLang="en-US" dirty="0" smtClean="0"/>
              <a:t>所以如果大</a:t>
            </a:r>
            <a:r>
              <a:rPr lang="zh-TW" altLang="en-US" dirty="0"/>
              <a:t>家</a:t>
            </a:r>
            <a:r>
              <a:rPr lang="zh-TW" altLang="en-US" dirty="0" smtClean="0"/>
              <a:t>知道</a:t>
            </a:r>
            <a:r>
              <a:rPr lang="zh-TW" altLang="en-US" dirty="0"/>
              <a:t>有</a:t>
            </a:r>
            <a:r>
              <a:rPr lang="en-US" altLang="zh-TW" dirty="0"/>
              <a:t>…</a:t>
            </a:r>
            <a:r>
              <a:rPr lang="zh-TW" altLang="en-US" dirty="0"/>
              <a:t>社團</a:t>
            </a:r>
            <a:r>
              <a:rPr lang="en-US" altLang="zh-TW" dirty="0" smtClean="0"/>
              <a:t>…</a:t>
            </a:r>
          </a:p>
          <a:p>
            <a:pPr marL="0" indent="0">
              <a:lnSpc>
                <a:spcPts val="4800"/>
              </a:lnSpc>
              <a:buNone/>
            </a:pPr>
            <a:r>
              <a:rPr lang="zh-TW" altLang="en-US" dirty="0" smtClean="0"/>
              <a:t>要</a:t>
            </a:r>
            <a:r>
              <a:rPr lang="zh-TW" altLang="en-US" dirty="0"/>
              <a:t>做社區服務</a:t>
            </a:r>
            <a:r>
              <a:rPr lang="zh-TW" altLang="en-US" dirty="0" smtClean="0"/>
              <a:t>計劃，可以推薦</a:t>
            </a:r>
            <a:r>
              <a:rPr lang="en-US" altLang="zh-TW" dirty="0" smtClean="0"/>
              <a:t>……</a:t>
            </a:r>
            <a:r>
              <a:rPr lang="zh-TW" altLang="en-US" dirty="0" smtClean="0"/>
              <a:t>尖山國中</a:t>
            </a:r>
            <a:r>
              <a:rPr lang="en-US" altLang="zh-TW" dirty="0" smtClean="0"/>
              <a:t>……</a:t>
            </a:r>
          </a:p>
          <a:p>
            <a:pPr marL="0" indent="0">
              <a:lnSpc>
                <a:spcPts val="4800"/>
              </a:lnSpc>
              <a:buNone/>
            </a:pPr>
            <a:r>
              <a:rPr lang="zh-TW" altLang="en-US" dirty="0" smtClean="0"/>
              <a:t>最後</a:t>
            </a:r>
            <a:r>
              <a:rPr lang="zh-TW" altLang="en-US" dirty="0"/>
              <a:t>是我非常喜愛</a:t>
            </a:r>
            <a:r>
              <a:rPr lang="zh-TW" altLang="en-US" dirty="0" smtClean="0"/>
              <a:t>露營，只是</a:t>
            </a:r>
            <a:r>
              <a:rPr lang="zh-TW" altLang="en-US" dirty="0"/>
              <a:t>這幾年沒</a:t>
            </a:r>
            <a:r>
              <a:rPr lang="zh-TW" altLang="en-US" dirty="0" smtClean="0"/>
              <a:t>時間</a:t>
            </a:r>
            <a:r>
              <a:rPr lang="en-US" altLang="zh-TW" dirty="0" smtClean="0"/>
              <a:t>….</a:t>
            </a:r>
          </a:p>
          <a:p>
            <a:pPr marL="0" indent="0">
              <a:lnSpc>
                <a:spcPts val="4800"/>
              </a:lnSpc>
              <a:buNone/>
            </a:pPr>
            <a:r>
              <a:rPr lang="zh-TW" altLang="en-US" dirty="0"/>
              <a:t> </a:t>
            </a:r>
            <a:r>
              <a:rPr lang="zh-TW" altLang="en-US" dirty="0" smtClean="0"/>
              <a:t>                          不過</a:t>
            </a:r>
            <a:r>
              <a:rPr lang="zh-TW" altLang="en-US" dirty="0"/>
              <a:t>如果想跟我聊露營裝備</a:t>
            </a:r>
            <a:r>
              <a:rPr lang="zh-TW" altLang="en-US" dirty="0" smtClean="0"/>
              <a:t>的</a:t>
            </a:r>
            <a:endParaRPr lang="en-US" altLang="zh-TW" dirty="0" smtClean="0"/>
          </a:p>
          <a:p>
            <a:pPr marL="0" indent="0">
              <a:lnSpc>
                <a:spcPts val="4800"/>
              </a:lnSpc>
              <a:buNone/>
            </a:pPr>
            <a:r>
              <a:rPr lang="zh-TW" altLang="en-US" dirty="0"/>
              <a:t> </a:t>
            </a:r>
            <a:r>
              <a:rPr lang="zh-TW" altLang="en-US" dirty="0" smtClean="0"/>
              <a:t>                                      話</a:t>
            </a:r>
            <a:r>
              <a:rPr lang="zh-TW" altLang="en-US" dirty="0"/>
              <a:t>我算了解一些些</a:t>
            </a:r>
            <a:r>
              <a:rPr lang="en-US" altLang="zh-TW" dirty="0"/>
              <a:t>……</a:t>
            </a:r>
            <a:endParaRPr lang="zh-TW" altLang="en-US" dirty="0"/>
          </a:p>
          <a:p>
            <a:pPr marL="0" indent="0">
              <a:lnSpc>
                <a:spcPts val="4800"/>
              </a:lnSpc>
              <a:buNone/>
            </a:pP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8030710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210</TotalTime>
  <Words>342</Words>
  <Application>Microsoft Office PowerPoint</Application>
  <PresentationFormat>如螢幕大小 (4:3)</PresentationFormat>
  <Paragraphs>32</Paragraphs>
  <Slides>5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5</vt:i4>
      </vt:variant>
    </vt:vector>
  </HeadingPairs>
  <TitlesOfParts>
    <vt:vector size="11" baseType="lpstr">
      <vt:lpstr>文鼎板刻ＰＯＰ體E</vt:lpstr>
      <vt:lpstr>文鼎粗圓</vt:lpstr>
      <vt:lpstr>新細明體</vt:lpstr>
      <vt:lpstr>Arial</vt:lpstr>
      <vt:lpstr>Calibri</vt:lpstr>
      <vt:lpstr>Office 佈景主題</vt:lpstr>
      <vt:lpstr>尖山國民中學  107學年度家長會的大家長</vt:lpstr>
      <vt:lpstr>    </vt:lpstr>
      <vt:lpstr>    </vt:lpstr>
      <vt:lpstr>PowerPoint 簡報</vt:lpstr>
      <vt:lpstr>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t30</dc:creator>
  <cp:lastModifiedBy>user</cp:lastModifiedBy>
  <cp:revision>45</cp:revision>
  <dcterms:created xsi:type="dcterms:W3CDTF">2014-03-17T03:28:49Z</dcterms:created>
  <dcterms:modified xsi:type="dcterms:W3CDTF">2018-10-09T00:07:14Z</dcterms:modified>
</cp:coreProperties>
</file>